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8" r:id="rId1"/>
  </p:sldMasterIdLst>
  <p:notesMasterIdLst>
    <p:notesMasterId r:id="rId3"/>
  </p:notesMasterIdLst>
  <p:sldIdLst>
    <p:sldId id="488" r:id="rId2"/>
  </p:sldIdLst>
  <p:sldSz cx="12192000" cy="6858000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860D"/>
    <a:srgbClr val="AFD7FF"/>
    <a:srgbClr val="ECECF0"/>
    <a:srgbClr val="3399FF"/>
    <a:srgbClr val="FFFFFF"/>
    <a:srgbClr val="00376D"/>
    <a:srgbClr val="CC0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40" autoAdjust="0"/>
    <p:restoredTop sz="70790" autoAdjust="0"/>
  </p:normalViewPr>
  <p:slideViewPr>
    <p:cSldViewPr>
      <p:cViewPr varScale="1">
        <p:scale>
          <a:sx n="41" d="100"/>
          <a:sy n="41" d="100"/>
        </p:scale>
        <p:origin x="141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pPr>
              <a:defRPr/>
            </a:pPr>
            <a:fld id="{01C4E2EA-9FD8-4684-A6A4-7DF5D732A4F1}" type="datetimeFigureOut">
              <a:rPr lang="he-IL"/>
              <a:pPr>
                <a:defRPr/>
              </a:pPr>
              <a:t>כ"ו/תשרי/תשפ"ד</a:t>
            </a:fld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pPr>
              <a:defRPr/>
            </a:pPr>
            <a:fld id="{4E15AEC5-D331-4BA1-8F3A-8B403C304C4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77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029200"/>
          </a:xfrm>
        </p:spPr>
        <p:txBody>
          <a:bodyPr/>
          <a:lstStyle>
            <a:lvl1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F6D207-B941-4AE4-9166-36C43981BA50}" type="datetimeFigureOut">
              <a:rPr lang="he-IL" smtClean="0"/>
              <a:t>כ"ו/תשרי/תשפ"ד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DDD7-96BA-45B0-9168-FF435DABB50A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rtl="1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-1" y="1219201"/>
            <a:ext cx="12192001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6800" b="1">
                <a:solidFill>
                  <a:schemeClr val="tx1"/>
                </a:solidFill>
                <a:latin typeface="Arial" pitchFamily="34" charset="0"/>
                <a:ea typeface="+mj-ea"/>
                <a:cs typeface="+mj-cs"/>
                <a:sym typeface="Arial" pitchFamily="34" charset="0"/>
              </a:defRPr>
            </a:lvl1pPr>
            <a:lvl2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2pPr>
            <a:lvl3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3pPr>
            <a:lvl4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4pPr>
            <a:lvl5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9pPr>
          </a:lstStyle>
          <a:p>
            <a:endParaRPr lang="en-US" sz="7200" kern="0" dirty="0"/>
          </a:p>
        </p:txBody>
      </p:sp>
    </p:spTree>
    <p:extLst>
      <p:ext uri="{BB962C8B-B14F-4D97-AF65-F5344CB8AC3E}">
        <p14:creationId xmlns:p14="http://schemas.microsoft.com/office/powerpoint/2010/main" val="7539367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" y="0"/>
            <a:ext cx="3000613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0665" y="1461448"/>
            <a:ext cx="8696535" cy="5219700"/>
          </a:xfrm>
        </p:spPr>
        <p:txBody>
          <a:bodyPr/>
          <a:lstStyle>
            <a:lvl1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 algn="r" rtl="1">
              <a:buClr>
                <a:schemeClr val="accent6">
                  <a:lumMod val="75000"/>
                </a:schemeClr>
              </a:buCl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F6D207-B941-4AE4-9166-36C43981BA50}" type="datetimeFigureOut">
              <a:rPr lang="he-IL" smtClean="0"/>
              <a:t>כ"ו/תשרי/תשפ"ד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DDD7-96BA-45B0-9168-FF435DABB50A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22600" y="0"/>
            <a:ext cx="9169400" cy="12600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rtl="1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11605" y="3813"/>
            <a:ext cx="0" cy="6876000"/>
          </a:xfrm>
          <a:prstGeom prst="line">
            <a:avLst/>
          </a:prstGeom>
          <a:ln w="28575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>
            <a:extLst>
              <a:ext uri="{FF2B5EF4-FFF2-40B4-BE49-F238E27FC236}">
                <a16:creationId xmlns:a16="http://schemas.microsoft.com/office/drawing/2014/main" id="{C31C6800-43EF-490A-A21C-AB38D14BA94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3594" y="1219201"/>
            <a:ext cx="9144000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6800" b="1">
                <a:solidFill>
                  <a:schemeClr val="tx1"/>
                </a:solidFill>
                <a:latin typeface="Arial" pitchFamily="34" charset="0"/>
                <a:ea typeface="+mj-ea"/>
                <a:cs typeface="+mj-cs"/>
                <a:sym typeface="Arial" pitchFamily="34" charset="0"/>
              </a:defRPr>
            </a:lvl1pPr>
            <a:lvl2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2pPr>
            <a:lvl3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3pPr>
            <a:lvl4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4pPr>
            <a:lvl5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9pPr>
          </a:lstStyle>
          <a:p>
            <a:endParaRPr lang="en-US" sz="7200" kern="0" dirty="0"/>
          </a:p>
        </p:txBody>
      </p:sp>
    </p:spTree>
    <p:extLst>
      <p:ext uri="{BB962C8B-B14F-4D97-AF65-F5344CB8AC3E}">
        <p14:creationId xmlns:p14="http://schemas.microsoft.com/office/powerpoint/2010/main" val="27107646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43990"/>
            <a:ext cx="12192000" cy="3429000"/>
          </a:xfrm>
        </p:spPr>
        <p:txBody>
          <a:bodyPr anchor="ctr"/>
          <a:lstStyle>
            <a:lvl1pPr marL="39688" indent="0" algn="ctr" rtl="1">
              <a:buNone/>
              <a:defRPr sz="54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F6D207-B941-4AE4-9166-36C43981BA50}" type="datetimeFigureOut">
              <a:rPr lang="he-IL" smtClean="0"/>
              <a:t>כ"ו/תשרי/תשפ"ד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DDD7-96BA-45B0-9168-FF435DABB50A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28956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rtl="1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92228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096000" cy="6872990"/>
          </a:xfrm>
        </p:spPr>
        <p:txBody>
          <a:bodyPr anchor="ctr"/>
          <a:lstStyle>
            <a:lvl1pPr marL="39688" indent="0" algn="ctr" rtl="1">
              <a:buNone/>
              <a:defRPr sz="54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2F6D207-B941-4AE4-9166-36C43981BA50}" type="datetimeFigureOut">
              <a:rPr lang="he-IL" smtClean="0"/>
              <a:t>כ"ו/תשרי/תשפ"ד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DDD7-96BA-45B0-9168-FF435DABB50A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0" y="0"/>
            <a:ext cx="6096000" cy="68580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rtl="1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6762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algn="r" rtl="1">
              <a:buClr>
                <a:schemeClr val="accent6">
                  <a:lumMod val="75000"/>
                </a:schemeClr>
              </a:buClr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 algn="r" rtl="1">
              <a:buClr>
                <a:schemeClr val="accent6">
                  <a:lumMod val="75000"/>
                </a:schemeClr>
              </a:buClr>
              <a:defRPr sz="2400">
                <a:solidFill>
                  <a:schemeClr val="accent6">
                    <a:lumMod val="75000"/>
                  </a:schemeClr>
                </a:solidFill>
              </a:defRPr>
            </a:lvl2pPr>
            <a:lvl3pPr algn="r" rtl="1">
              <a:buClr>
                <a:schemeClr val="accent6">
                  <a:lumMod val="75000"/>
                </a:schemeClr>
              </a:buClr>
              <a:defRPr sz="2000">
                <a:solidFill>
                  <a:schemeClr val="accent6">
                    <a:lumMod val="75000"/>
                  </a:schemeClr>
                </a:solidFill>
              </a:defRPr>
            </a:lvl3pPr>
            <a:lvl4pPr algn="r" rtl="1">
              <a:buClr>
                <a:schemeClr val="accent6">
                  <a:lumMod val="75000"/>
                </a:schemeClr>
              </a:buClr>
              <a:defRPr sz="1800">
                <a:solidFill>
                  <a:schemeClr val="accent6">
                    <a:lumMod val="75000"/>
                  </a:schemeClr>
                </a:solidFill>
              </a:defRPr>
            </a:lvl4pPr>
            <a:lvl5pPr algn="r" rtl="1">
              <a:buClr>
                <a:schemeClr val="accent6">
                  <a:lumMod val="75000"/>
                </a:schemeClr>
              </a:buClr>
              <a:defRPr sz="1800">
                <a:solidFill>
                  <a:schemeClr val="accent6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algn="r" rtl="1">
              <a:buClr>
                <a:schemeClr val="accent6">
                  <a:lumMod val="75000"/>
                </a:schemeClr>
              </a:buClr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 algn="r" rtl="1">
              <a:buClr>
                <a:schemeClr val="accent6">
                  <a:lumMod val="75000"/>
                </a:schemeClr>
              </a:buClr>
              <a:defRPr sz="2400">
                <a:solidFill>
                  <a:schemeClr val="accent6">
                    <a:lumMod val="75000"/>
                  </a:schemeClr>
                </a:solidFill>
              </a:defRPr>
            </a:lvl2pPr>
            <a:lvl3pPr algn="r" rtl="1">
              <a:buClr>
                <a:schemeClr val="accent6">
                  <a:lumMod val="75000"/>
                </a:schemeClr>
              </a:buClr>
              <a:defRPr sz="2000">
                <a:solidFill>
                  <a:schemeClr val="accent6">
                    <a:lumMod val="75000"/>
                  </a:schemeClr>
                </a:solidFill>
              </a:defRPr>
            </a:lvl3pPr>
            <a:lvl4pPr algn="r" rtl="1">
              <a:buClr>
                <a:schemeClr val="accent6">
                  <a:lumMod val="75000"/>
                </a:schemeClr>
              </a:buClr>
              <a:defRPr sz="1800">
                <a:solidFill>
                  <a:schemeClr val="accent6">
                    <a:lumMod val="75000"/>
                  </a:schemeClr>
                </a:solidFill>
              </a:defRPr>
            </a:lvl4pPr>
            <a:lvl5pPr algn="r" rtl="1">
              <a:buClr>
                <a:schemeClr val="accent6">
                  <a:lumMod val="75000"/>
                </a:schemeClr>
              </a:buClr>
              <a:defRPr sz="1800">
                <a:solidFill>
                  <a:schemeClr val="accent6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A94A2BA-5D40-4470-8195-E8C0C0FA0949}" type="datetimeFigureOut">
              <a:rPr lang="he-IL" smtClean="0"/>
              <a:t>כ"ו/תשרי/תשפ"ד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7ED1-8CA2-426A-B075-FDE2EA75630B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9201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rtl="1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6F589B9-387D-47EB-8F8B-9B239E09E4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" y="1219201"/>
            <a:ext cx="12192001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>
            <a:lvl1pPr marL="39688" indent="-39688" algn="ctr" rtl="0" eaLnBrk="0" fontAlgn="base" hangingPunct="0">
              <a:spcBef>
                <a:spcPct val="0"/>
              </a:spcBef>
              <a:spcAft>
                <a:spcPct val="0"/>
              </a:spcAft>
              <a:defRPr sz="6800" b="1">
                <a:solidFill>
                  <a:schemeClr val="tx1"/>
                </a:solidFill>
                <a:latin typeface="Arial" pitchFamily="34" charset="0"/>
                <a:ea typeface="+mj-ea"/>
                <a:cs typeface="+mj-cs"/>
                <a:sym typeface="Arial" pitchFamily="34" charset="0"/>
              </a:defRPr>
            </a:lvl1pPr>
            <a:lvl2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2pPr>
            <a:lvl3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3pPr>
            <a:lvl4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4pPr>
            <a:lvl5pPr marL="39688" indent="-39688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5pPr>
            <a:lvl6pPr marL="4968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6pPr>
            <a:lvl7pPr marL="9540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7pPr>
            <a:lvl8pPr marL="14112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8pPr>
            <a:lvl9pPr marL="186848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E3EBF1"/>
                </a:solidFill>
                <a:latin typeface="Arial" pitchFamily="34" charset="0"/>
                <a:sym typeface="Arial" pitchFamily="34" charset="0"/>
              </a:defRPr>
            </a:lvl9pPr>
          </a:lstStyle>
          <a:p>
            <a:endParaRPr lang="en-US" sz="7200" kern="0" dirty="0"/>
          </a:p>
        </p:txBody>
      </p:sp>
    </p:spTree>
    <p:extLst>
      <p:ext uri="{BB962C8B-B14F-4D97-AF65-F5344CB8AC3E}">
        <p14:creationId xmlns:p14="http://schemas.microsoft.com/office/powerpoint/2010/main" val="12589839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488"/>
            <a:ext cx="10972800" cy="150971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dirty="0">
                <a:sym typeface="Arial" pitchFamily="34" charset="0"/>
              </a:rPr>
              <a:t>Second level</a:t>
            </a:r>
          </a:p>
          <a:p>
            <a:pPr lvl="2"/>
            <a:r>
              <a:rPr lang="en-US" dirty="0">
                <a:sym typeface="Arial" pitchFamily="34" charset="0"/>
              </a:rPr>
              <a:t>Third level</a:t>
            </a:r>
          </a:p>
          <a:p>
            <a:pPr lvl="3"/>
            <a:r>
              <a:rPr lang="en-US" dirty="0">
                <a:sym typeface="Arial" pitchFamily="34" charset="0"/>
              </a:rPr>
              <a:t>Fourth level</a:t>
            </a:r>
          </a:p>
          <a:p>
            <a:pPr lvl="4"/>
            <a:r>
              <a:rPr lang="en-US" dirty="0">
                <a:sym typeface="Arial" pitchFamily="34" charset="0"/>
              </a:rPr>
              <a:t>Fifth level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0800" y="6515100"/>
            <a:ext cx="416984" cy="304800"/>
          </a:xfrm>
          <a:prstGeom prst="rect">
            <a:avLst/>
          </a:prstGeom>
          <a:ln w="12700"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sym typeface="Arial" pitchFamily="34" charset="0"/>
              </a:defRPr>
            </a:lvl1pPr>
          </a:lstStyle>
          <a:p>
            <a:pPr>
              <a:defRPr/>
            </a:pPr>
            <a:fld id="{23011FEA-4C9F-4433-BBC6-5D8D88A4080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3" r:id="rId2"/>
    <p:sldLayoutId id="2147483681" r:id="rId3"/>
    <p:sldLayoutId id="2147483682" r:id="rId4"/>
    <p:sldLayoutId id="2147483677" r:id="rId5"/>
  </p:sldLayoutIdLst>
  <p:transition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lef" panose="00000500000000000000" pitchFamily="2" charset="-79"/>
          <a:ea typeface="+mj-ea"/>
          <a:cs typeface="Alef" panose="00000500000000000000" pitchFamily="2" charset="-79"/>
          <a:sym typeface="Arial" pitchFamily="34" charset="0"/>
        </a:defRPr>
      </a:lvl1pPr>
      <a:lvl2pPr marL="39688" indent="-39688"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E3EBF1"/>
          </a:solidFill>
          <a:latin typeface="Arial" pitchFamily="34" charset="0"/>
          <a:sym typeface="Arial" pitchFamily="34" charset="0"/>
        </a:defRPr>
      </a:lvl2pPr>
      <a:lvl3pPr marL="39688" indent="-39688"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E3EBF1"/>
          </a:solidFill>
          <a:latin typeface="Arial" pitchFamily="34" charset="0"/>
          <a:sym typeface="Arial" pitchFamily="34" charset="0"/>
        </a:defRPr>
      </a:lvl3pPr>
      <a:lvl4pPr marL="39688" indent="-39688"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E3EBF1"/>
          </a:solidFill>
          <a:latin typeface="Arial" pitchFamily="34" charset="0"/>
          <a:sym typeface="Arial" pitchFamily="34" charset="0"/>
        </a:defRPr>
      </a:lvl4pPr>
      <a:lvl5pPr marL="39688" indent="-39688"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E3EBF1"/>
          </a:solidFill>
          <a:latin typeface="Arial" pitchFamily="34" charset="0"/>
          <a:sym typeface="Arial" pitchFamily="34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rgbClr val="E3EBF1"/>
          </a:solidFill>
          <a:latin typeface="Arial" pitchFamily="34" charset="0"/>
          <a:sym typeface="Arial" pitchFamily="34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rgbClr val="E3EBF1"/>
          </a:solidFill>
          <a:latin typeface="Arial" pitchFamily="34" charset="0"/>
          <a:sym typeface="Arial" pitchFamily="34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rgbClr val="E3EBF1"/>
          </a:solidFill>
          <a:latin typeface="Arial" pitchFamily="34" charset="0"/>
          <a:sym typeface="Arial" pitchFamily="34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rgbClr val="E3EBF1"/>
          </a:solidFill>
          <a:latin typeface="Arial" pitchFamily="34" charset="0"/>
          <a:sym typeface="Arial" pitchFamily="34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Clr>
          <a:schemeClr val="accent6">
            <a:lumMod val="75000"/>
          </a:schemeClr>
        </a:buClr>
        <a:buSzPct val="100000"/>
        <a:buFont typeface="Arial" pitchFamily="34" charset="0"/>
        <a:buChar char="•"/>
        <a:defRPr sz="3200">
          <a:solidFill>
            <a:schemeClr val="accent6">
              <a:lumMod val="75000"/>
            </a:schemeClr>
          </a:solidFill>
          <a:latin typeface="Alef" panose="00000500000000000000" pitchFamily="2" charset="-79"/>
          <a:ea typeface="+mn-ea"/>
          <a:cs typeface="Alef" panose="00000500000000000000" pitchFamily="2" charset="-79"/>
          <a:sym typeface="Arial" pitchFamily="34" charset="0"/>
        </a:defRPr>
      </a:lvl1pPr>
      <a:lvl2pPr marL="630238" indent="-285750" algn="l" rtl="0" eaLnBrk="0" fontAlgn="base" hangingPunct="0">
        <a:spcBef>
          <a:spcPts val="600"/>
        </a:spcBef>
        <a:spcAft>
          <a:spcPct val="0"/>
        </a:spcAft>
        <a:buClr>
          <a:schemeClr val="accent6">
            <a:lumMod val="75000"/>
          </a:schemeClr>
        </a:buClr>
        <a:buSzPct val="100000"/>
        <a:buFont typeface="Arial" pitchFamily="34" charset="0"/>
        <a:buChar char="–"/>
        <a:defRPr sz="2800">
          <a:solidFill>
            <a:schemeClr val="accent6">
              <a:lumMod val="75000"/>
            </a:schemeClr>
          </a:solidFill>
          <a:latin typeface="Alef" panose="00000500000000000000" pitchFamily="2" charset="-79"/>
          <a:cs typeface="Alef" panose="00000500000000000000" pitchFamily="2" charset="-79"/>
          <a:sym typeface="Arial" pitchFamily="34" charset="0"/>
        </a:defRPr>
      </a:lvl2pPr>
      <a:lvl3pPr marL="1030288" indent="-228600" algn="l" rtl="0" eaLnBrk="0" fontAlgn="base" hangingPunct="0">
        <a:spcBef>
          <a:spcPts val="600"/>
        </a:spcBef>
        <a:spcAft>
          <a:spcPct val="0"/>
        </a:spcAft>
        <a:buClr>
          <a:schemeClr val="accent6">
            <a:lumMod val="75000"/>
          </a:schemeClr>
        </a:buClr>
        <a:buSzPct val="100000"/>
        <a:buFont typeface="Arial" pitchFamily="34" charset="0"/>
        <a:buChar char="•"/>
        <a:defRPr sz="2400">
          <a:solidFill>
            <a:schemeClr val="accent6">
              <a:lumMod val="75000"/>
            </a:schemeClr>
          </a:solidFill>
          <a:latin typeface="Alef" panose="00000500000000000000" pitchFamily="2" charset="-79"/>
          <a:cs typeface="Alef" panose="00000500000000000000" pitchFamily="2" charset="-79"/>
          <a:sym typeface="Arial" pitchFamily="34" charset="0"/>
        </a:defRPr>
      </a:lvl3pPr>
      <a:lvl4pPr marL="1487488" indent="-228600" algn="l" rtl="0" eaLnBrk="0" fontAlgn="base" hangingPunct="0">
        <a:spcBef>
          <a:spcPts val="500"/>
        </a:spcBef>
        <a:spcAft>
          <a:spcPct val="0"/>
        </a:spcAft>
        <a:buClr>
          <a:schemeClr val="accent6">
            <a:lumMod val="75000"/>
          </a:schemeClr>
        </a:buClr>
        <a:buSzPct val="100000"/>
        <a:buFont typeface="Arial" pitchFamily="34" charset="0"/>
        <a:buChar char="–"/>
        <a:defRPr sz="2000">
          <a:solidFill>
            <a:schemeClr val="accent6">
              <a:lumMod val="75000"/>
            </a:schemeClr>
          </a:solidFill>
          <a:latin typeface="Alef" panose="00000500000000000000" pitchFamily="2" charset="-79"/>
          <a:cs typeface="Alef" panose="00000500000000000000" pitchFamily="2" charset="-79"/>
          <a:sym typeface="Arial" pitchFamily="34" charset="0"/>
        </a:defRPr>
      </a:lvl4pPr>
      <a:lvl5pPr marL="1944688" indent="-228600" algn="l" rtl="0" eaLnBrk="0" fontAlgn="base" hangingPunct="0">
        <a:spcBef>
          <a:spcPts val="500"/>
        </a:spcBef>
        <a:spcAft>
          <a:spcPct val="0"/>
        </a:spcAft>
        <a:buClr>
          <a:schemeClr val="accent6">
            <a:lumMod val="75000"/>
          </a:schemeClr>
        </a:buClr>
        <a:buSzPct val="100000"/>
        <a:buFont typeface="Arial" pitchFamily="34" charset="0"/>
        <a:buChar char="»"/>
        <a:defRPr sz="2000">
          <a:solidFill>
            <a:schemeClr val="accent6">
              <a:lumMod val="75000"/>
            </a:schemeClr>
          </a:solidFill>
          <a:latin typeface="Alef" panose="00000500000000000000" pitchFamily="2" charset="-79"/>
          <a:cs typeface="Alef" panose="00000500000000000000" pitchFamily="2" charset="-79"/>
          <a:sym typeface="Arial" pitchFamily="34" charset="0"/>
        </a:defRPr>
      </a:lvl5pPr>
      <a:lvl6pPr marL="2401888" indent="-228600" algn="r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sym typeface="Arial" pitchFamily="34" charset="0"/>
        </a:defRPr>
      </a:lvl6pPr>
      <a:lvl7pPr marL="2859088" indent="-228600" algn="r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sym typeface="Arial" pitchFamily="34" charset="0"/>
        </a:defRPr>
      </a:lvl7pPr>
      <a:lvl8pPr marL="3316288" indent="-228600" algn="r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sym typeface="Arial" pitchFamily="34" charset="0"/>
        </a:defRPr>
      </a:lvl8pPr>
      <a:lvl9pPr marL="3773488" indent="-228600" algn="r" rtl="0" fontAlgn="base"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sym typeface="Arial" pitchFamily="34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6AACBC-6359-46E1-97B6-719FF43D4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799"/>
            <a:ext cx="11201400" cy="2146127"/>
          </a:xfr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40000"/>
                <a:lumOff val="60000"/>
              </a:schemeClr>
            </a:solidFill>
          </a:ln>
        </p:spPr>
        <p:txBody>
          <a:bodyPr anchor="ctr"/>
          <a:lstStyle/>
          <a:p>
            <a:pPr marL="39688" indent="0">
              <a:lnSpc>
                <a:spcPct val="150000"/>
              </a:lnSpc>
              <a:buNone/>
            </a:pPr>
            <a:r>
              <a:rPr lang="he-IL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כיתת הלימוד איננה אולפן "נקי מהפרעות".</a:t>
            </a:r>
            <a:b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על-מנת לאפשר לכולנו לחוות את השיעור באופן מיטבי ועם מינימום הפרעות, </a:t>
            </a:r>
            <a:b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אנא הקפידו על הכללים הבאים: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18956E-B320-4C81-96EE-654F06C23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400" dirty="0">
                <a:latin typeface="Calibri" panose="020F0502020204030204" pitchFamily="34" charset="0"/>
                <a:cs typeface="Calibri" panose="020F0502020204030204" pitchFamily="34" charset="0"/>
              </a:rPr>
              <a:t>הנחיות ללמידה בכיתה היברידית משולבת</a:t>
            </a:r>
          </a:p>
        </p:txBody>
      </p:sp>
      <p:pic>
        <p:nvPicPr>
          <p:cNvPr id="1026" name="Picture 2" descr="HyFlex teaching model: digital transformation in action at EHL">
            <a:extLst>
              <a:ext uri="{FF2B5EF4-FFF2-40B4-BE49-F238E27FC236}">
                <a16:creationId xmlns:a16="http://schemas.microsoft.com/office/drawing/2014/main" id="{A14A8F7A-E2C1-4F35-8E0F-AD9B456727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16" b="89979" l="5427" r="94863">
                        <a14:foregroundMark x1="19899" y1="39451" x2="13893" y2="32384"/>
                        <a14:foregroundMark x1="12301" y1="35970" x2="13893" y2="28903"/>
                        <a14:foregroundMark x1="13893" y1="29536" x2="13097" y2="27743"/>
                        <a14:foregroundMark x1="14689" y1="31224" x2="13097" y2="25422"/>
                        <a14:foregroundMark x1="23082" y1="79219" x2="13893" y2="73312"/>
                        <a14:foregroundMark x1="92836" y1="32384" x2="84009" y2="33017"/>
                        <a14:foregroundMark x1="94863" y1="62869" x2="94863" y2="62869"/>
                        <a14:foregroundMark x1="32344" y1="16667" x2="37120" y2="13186"/>
                        <a14:foregroundMark x1="9045" y1="41772" x2="5427" y2="41245"/>
                        <a14:foregroundMark x1="56802" y1="18354" x2="56368" y2="13186"/>
                        <a14:foregroundMark x1="48336" y1="26055" x2="43922" y2="24262"/>
                        <a14:foregroundMark x1="62373" y1="21308" x2="62373" y2="17827"/>
                        <a14:foregroundMark x1="90883" y1="27743" x2="89653" y2="189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565"/>
          <a:stretch/>
        </p:blipFill>
        <p:spPr bwMode="auto">
          <a:xfrm>
            <a:off x="533400" y="1524000"/>
            <a:ext cx="3200400" cy="2051133"/>
          </a:xfrm>
          <a:prstGeom prst="roundRect">
            <a:avLst>
              <a:gd name="adj" fmla="val 5708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A116B6D-123E-4379-8E5A-F79C943F8DA0}"/>
              </a:ext>
            </a:extLst>
          </p:cNvPr>
          <p:cNvSpPr/>
          <p:nvPr/>
        </p:nvSpPr>
        <p:spPr>
          <a:xfrm>
            <a:off x="8382000" y="3962400"/>
            <a:ext cx="3231769" cy="553488"/>
          </a:xfrm>
          <a:custGeom>
            <a:avLst/>
            <a:gdLst>
              <a:gd name="connsiteX0" fmla="*/ 0 w 3231769"/>
              <a:gd name="connsiteY0" fmla="*/ 0 h 503366"/>
              <a:gd name="connsiteX1" fmla="*/ 3231769 w 3231769"/>
              <a:gd name="connsiteY1" fmla="*/ 0 h 503366"/>
              <a:gd name="connsiteX2" fmla="*/ 3231769 w 3231769"/>
              <a:gd name="connsiteY2" fmla="*/ 503366 h 503366"/>
              <a:gd name="connsiteX3" fmla="*/ 0 w 3231769"/>
              <a:gd name="connsiteY3" fmla="*/ 503366 h 503366"/>
              <a:gd name="connsiteX4" fmla="*/ 0 w 3231769"/>
              <a:gd name="connsiteY4" fmla="*/ 0 h 50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1769" h="503366">
                <a:moveTo>
                  <a:pt x="0" y="0"/>
                </a:moveTo>
                <a:lnTo>
                  <a:pt x="3231769" y="0"/>
                </a:lnTo>
                <a:lnTo>
                  <a:pt x="3231769" y="503366"/>
                </a:lnTo>
                <a:lnTo>
                  <a:pt x="0" y="5033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89408" rIns="156464" bIns="89408" numCol="1" spcCol="1270" anchor="ctr" anchorCtr="0">
            <a:noAutofit/>
          </a:bodyPr>
          <a:lstStyle/>
          <a:p>
            <a:pPr marL="0" lvl="0" indent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e-IL" sz="2400" b="1" kern="1200">
                <a:latin typeface="Calibri" panose="020F0502020204030204" pitchFamily="34" charset="0"/>
                <a:cs typeface="Calibri" panose="020F0502020204030204" pitchFamily="34" charset="0"/>
              </a:rPr>
              <a:t>קבלו רשות דיבור</a:t>
            </a:r>
            <a:endParaRPr lang="he-IL" sz="2400" b="1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380BC01-8A5B-4EE2-8608-2CD6E1B1FCB9}"/>
              </a:ext>
            </a:extLst>
          </p:cNvPr>
          <p:cNvSpPr/>
          <p:nvPr/>
        </p:nvSpPr>
        <p:spPr>
          <a:xfrm>
            <a:off x="8382000" y="4515888"/>
            <a:ext cx="3231769" cy="2022677"/>
          </a:xfrm>
          <a:custGeom>
            <a:avLst/>
            <a:gdLst>
              <a:gd name="connsiteX0" fmla="*/ 0 w 3231769"/>
              <a:gd name="connsiteY0" fmla="*/ 0 h 732325"/>
              <a:gd name="connsiteX1" fmla="*/ 3231769 w 3231769"/>
              <a:gd name="connsiteY1" fmla="*/ 0 h 732325"/>
              <a:gd name="connsiteX2" fmla="*/ 3231769 w 3231769"/>
              <a:gd name="connsiteY2" fmla="*/ 732325 h 732325"/>
              <a:gd name="connsiteX3" fmla="*/ 0 w 3231769"/>
              <a:gd name="connsiteY3" fmla="*/ 732325 h 732325"/>
              <a:gd name="connsiteX4" fmla="*/ 0 w 3231769"/>
              <a:gd name="connsiteY4" fmla="*/ 0 h 73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1769" h="732325">
                <a:moveTo>
                  <a:pt x="0" y="0"/>
                </a:moveTo>
                <a:lnTo>
                  <a:pt x="3231769" y="0"/>
                </a:lnTo>
                <a:lnTo>
                  <a:pt x="3231769" y="732325"/>
                </a:lnTo>
                <a:lnTo>
                  <a:pt x="0" y="7323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7348" tIns="117348" rIns="156464" bIns="176022" numCol="1" spcCol="1270" anchor="t" anchorCtr="0">
            <a:noAutofit/>
          </a:bodyPr>
          <a:lstStyle/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he-IL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חשוב לשמור על השקט בכיתה. </a:t>
            </a:r>
          </a:p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he-IL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על מנת שכולם ישמעו את כולם, רשות הדיבור תינתן בכל פעם לדובר/ת אחד/ת.  </a:t>
            </a:r>
            <a:br>
              <a:rPr lang="en-US" sz="2200" kern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e-IL" sz="22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6A21D1F-D2DE-43A9-9AE2-057FE56142DF}"/>
              </a:ext>
            </a:extLst>
          </p:cNvPr>
          <p:cNvSpPr/>
          <p:nvPr/>
        </p:nvSpPr>
        <p:spPr>
          <a:xfrm>
            <a:off x="762000" y="3962400"/>
            <a:ext cx="3231769" cy="553488"/>
          </a:xfrm>
          <a:custGeom>
            <a:avLst/>
            <a:gdLst>
              <a:gd name="connsiteX0" fmla="*/ 0 w 3231769"/>
              <a:gd name="connsiteY0" fmla="*/ 0 h 503366"/>
              <a:gd name="connsiteX1" fmla="*/ 3231769 w 3231769"/>
              <a:gd name="connsiteY1" fmla="*/ 0 h 503366"/>
              <a:gd name="connsiteX2" fmla="*/ 3231769 w 3231769"/>
              <a:gd name="connsiteY2" fmla="*/ 503366 h 503366"/>
              <a:gd name="connsiteX3" fmla="*/ 0 w 3231769"/>
              <a:gd name="connsiteY3" fmla="*/ 503366 h 503366"/>
              <a:gd name="connsiteX4" fmla="*/ 0 w 3231769"/>
              <a:gd name="connsiteY4" fmla="*/ 0 h 50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1769" h="503366">
                <a:moveTo>
                  <a:pt x="0" y="0"/>
                </a:moveTo>
                <a:lnTo>
                  <a:pt x="3231769" y="0"/>
                </a:lnTo>
                <a:lnTo>
                  <a:pt x="3231769" y="503366"/>
                </a:lnTo>
                <a:lnTo>
                  <a:pt x="0" y="5033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89408" rIns="156464" bIns="89408" numCol="1" spcCol="1270" anchor="ctr" anchorCtr="0">
            <a:noAutofit/>
          </a:bodyPr>
          <a:lstStyle/>
          <a:p>
            <a:pPr marL="0" lvl="0" indent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e-IL" sz="24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השתיקו מחשבים בכיתה</a:t>
            </a:r>
            <a:endParaRPr lang="en-US" sz="2400" b="1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5CEE9D7-A4AB-4899-B773-BF450B8D331B}"/>
              </a:ext>
            </a:extLst>
          </p:cNvPr>
          <p:cNvSpPr/>
          <p:nvPr/>
        </p:nvSpPr>
        <p:spPr>
          <a:xfrm>
            <a:off x="762000" y="4515888"/>
            <a:ext cx="3231769" cy="2022677"/>
          </a:xfrm>
          <a:custGeom>
            <a:avLst/>
            <a:gdLst>
              <a:gd name="connsiteX0" fmla="*/ 0 w 3231769"/>
              <a:gd name="connsiteY0" fmla="*/ 0 h 732325"/>
              <a:gd name="connsiteX1" fmla="*/ 3231769 w 3231769"/>
              <a:gd name="connsiteY1" fmla="*/ 0 h 732325"/>
              <a:gd name="connsiteX2" fmla="*/ 3231769 w 3231769"/>
              <a:gd name="connsiteY2" fmla="*/ 732325 h 732325"/>
              <a:gd name="connsiteX3" fmla="*/ 0 w 3231769"/>
              <a:gd name="connsiteY3" fmla="*/ 732325 h 732325"/>
              <a:gd name="connsiteX4" fmla="*/ 0 w 3231769"/>
              <a:gd name="connsiteY4" fmla="*/ 0 h 73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1769" h="732325">
                <a:moveTo>
                  <a:pt x="0" y="0"/>
                </a:moveTo>
                <a:lnTo>
                  <a:pt x="3231769" y="0"/>
                </a:lnTo>
                <a:lnTo>
                  <a:pt x="3231769" y="732325"/>
                </a:lnTo>
                <a:lnTo>
                  <a:pt x="0" y="7323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7348" tIns="117348" rIns="156464" bIns="176022" numCol="1" spcCol="1270" anchor="t" anchorCtr="0">
            <a:noAutofit/>
          </a:bodyPr>
          <a:lstStyle/>
          <a:p>
            <a:pPr marL="228600" lvl="1" indent="-228600" algn="r" defTabSz="977900" rtl="1">
              <a:spcAft>
                <a:spcPct val="15000"/>
              </a:spcAft>
              <a:buChar char="•"/>
            </a:pPr>
            <a:r>
              <a:rPr lang="he-IL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אם התחברתם ל-</a:t>
            </a:r>
            <a:r>
              <a:rPr lang="en-US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ZOOM</a:t>
            </a:r>
            <a:r>
              <a:rPr lang="he-IL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 בכיתה, אנא השתיקו את המיקרופון (</a:t>
            </a:r>
            <a:r>
              <a:rPr lang="en-US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Mute</a:t>
            </a:r>
            <a:r>
              <a:rPr lang="he-IL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) ואת הרמקול של </a:t>
            </a: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המחשב (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Volume off</a:t>
            </a:r>
            <a:r>
              <a:rPr lang="he-IL" sz="22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200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9858CB7-F729-474B-9493-046E1A5ABBEA}"/>
              </a:ext>
            </a:extLst>
          </p:cNvPr>
          <p:cNvSpPr/>
          <p:nvPr/>
        </p:nvSpPr>
        <p:spPr>
          <a:xfrm>
            <a:off x="4601333" y="3962400"/>
            <a:ext cx="3231769" cy="553488"/>
          </a:xfrm>
          <a:custGeom>
            <a:avLst/>
            <a:gdLst>
              <a:gd name="connsiteX0" fmla="*/ 0 w 3231769"/>
              <a:gd name="connsiteY0" fmla="*/ 0 h 503366"/>
              <a:gd name="connsiteX1" fmla="*/ 3231769 w 3231769"/>
              <a:gd name="connsiteY1" fmla="*/ 0 h 503366"/>
              <a:gd name="connsiteX2" fmla="*/ 3231769 w 3231769"/>
              <a:gd name="connsiteY2" fmla="*/ 503366 h 503366"/>
              <a:gd name="connsiteX3" fmla="*/ 0 w 3231769"/>
              <a:gd name="connsiteY3" fmla="*/ 503366 h 503366"/>
              <a:gd name="connsiteX4" fmla="*/ 0 w 3231769"/>
              <a:gd name="connsiteY4" fmla="*/ 0 h 50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1769" h="503366">
                <a:moveTo>
                  <a:pt x="0" y="0"/>
                </a:moveTo>
                <a:lnTo>
                  <a:pt x="3231769" y="0"/>
                </a:lnTo>
                <a:lnTo>
                  <a:pt x="3231769" y="503366"/>
                </a:lnTo>
                <a:lnTo>
                  <a:pt x="0" y="50336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89408" rIns="156464" bIns="89408" numCol="1" spcCol="1270" anchor="ctr" anchorCtr="0">
            <a:noAutofit/>
          </a:bodyPr>
          <a:lstStyle/>
          <a:p>
            <a:pPr marL="0" lvl="0" indent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e-IL" sz="2400" b="1" kern="1200" dirty="0">
                <a:latin typeface="Calibri" panose="020F0502020204030204" pitchFamily="34" charset="0"/>
                <a:cs typeface="Calibri" panose="020F0502020204030204" pitchFamily="34" charset="0"/>
              </a:rPr>
              <a:t>דברו בקול רם וברור</a:t>
            </a:r>
            <a:endParaRPr lang="en-US" sz="2400" b="1" kern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050B2D5-2A77-40C5-A7A4-A08E17DBE019}"/>
              </a:ext>
            </a:extLst>
          </p:cNvPr>
          <p:cNvSpPr/>
          <p:nvPr/>
        </p:nvSpPr>
        <p:spPr>
          <a:xfrm>
            <a:off x="4601333" y="4515888"/>
            <a:ext cx="3231769" cy="2022677"/>
          </a:xfrm>
          <a:custGeom>
            <a:avLst/>
            <a:gdLst>
              <a:gd name="connsiteX0" fmla="*/ 0 w 3231769"/>
              <a:gd name="connsiteY0" fmla="*/ 0 h 732325"/>
              <a:gd name="connsiteX1" fmla="*/ 3231769 w 3231769"/>
              <a:gd name="connsiteY1" fmla="*/ 0 h 732325"/>
              <a:gd name="connsiteX2" fmla="*/ 3231769 w 3231769"/>
              <a:gd name="connsiteY2" fmla="*/ 732325 h 732325"/>
              <a:gd name="connsiteX3" fmla="*/ 0 w 3231769"/>
              <a:gd name="connsiteY3" fmla="*/ 732325 h 732325"/>
              <a:gd name="connsiteX4" fmla="*/ 0 w 3231769"/>
              <a:gd name="connsiteY4" fmla="*/ 0 h 73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1769" h="732325">
                <a:moveTo>
                  <a:pt x="0" y="0"/>
                </a:moveTo>
                <a:lnTo>
                  <a:pt x="3231769" y="0"/>
                </a:lnTo>
                <a:lnTo>
                  <a:pt x="3231769" y="732325"/>
                </a:lnTo>
                <a:lnTo>
                  <a:pt x="0" y="7323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7348" tIns="117348" rIns="156464" bIns="176022" numCol="1" spcCol="1270" anchor="t" anchorCtr="0">
            <a:noAutofit/>
          </a:bodyPr>
          <a:lstStyle/>
          <a:p>
            <a:pPr marL="228600" lvl="1" indent="-228600" algn="r" defTabSz="977900" rtl="1"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he-IL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אם קיבלתם רשות דיבור, הקפידו לדבר בקול רם וברור בכדי שגם הסטודנטים המחוברים ב-</a:t>
            </a:r>
            <a:r>
              <a:rPr lang="en-US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ZOOM</a:t>
            </a:r>
            <a:r>
              <a:rPr lang="he-IL" sz="2200" kern="1200" dirty="0">
                <a:latin typeface="Calibri" panose="020F0502020204030204" pitchFamily="34" charset="0"/>
                <a:cs typeface="Calibri" panose="020F0502020204030204" pitchFamily="34" charset="0"/>
              </a:rPr>
              <a:t> יוכלו לשמוע.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6BEFEF-D23D-7FCB-BA79-7D94CA1577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691" t="-1570"/>
          <a:stretch/>
        </p:blipFill>
        <p:spPr>
          <a:xfrm>
            <a:off x="0" y="173292"/>
            <a:ext cx="1416844" cy="81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741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Title &amp; Bullets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1_Title &amp; Bullet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23632</TotalTime>
  <Words>109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Alef</vt:lpstr>
      <vt:lpstr>Arial</vt:lpstr>
      <vt:lpstr>Calibri</vt:lpstr>
      <vt:lpstr>1_Title &amp; Bullets</vt:lpstr>
      <vt:lpstr>הנחיות ללמידה בכיתה היברידית משולבת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Almog Idan</dc:creator>
  <cp:lastModifiedBy>idan almog</cp:lastModifiedBy>
  <cp:revision>655</cp:revision>
  <dcterms:created xsi:type="dcterms:W3CDTF">2013-03-06T12:59:09Z</dcterms:created>
  <dcterms:modified xsi:type="dcterms:W3CDTF">2023-10-11T11:05:52Z</dcterms:modified>
</cp:coreProperties>
</file>